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i Stone" initials="JS" lastIdx="3" clrIdx="0">
    <p:extLst>
      <p:ext uri="{19B8F6BF-5375-455C-9EA6-DF929625EA0E}">
        <p15:presenceInfo xmlns:p15="http://schemas.microsoft.com/office/powerpoint/2012/main" userId="Jacqui S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293"/>
    <a:srgbClr val="5788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DD8DA-57A5-E8B0-AD3D-EBF5870FDDC0}" v="6" dt="2022-07-10T11:33:30.046"/>
    <p1510:client id="{DFC9ED21-7181-984B-803F-D689638AF335}" v="15" dt="2021-07-29T02:00:22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80" d="100"/>
          <a:sy n="180" d="100"/>
        </p:scale>
        <p:origin x="-368" y="-2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, Kim" userId="S::kim.vernon@acara.edu.au::c980747c-fe7f-4a5f-9ba0-0d85992b295d" providerId="AD" clId="Web-{7A3DD8DA-57A5-E8B0-AD3D-EBF5870FDDC0}"/>
    <pc:docChg chg="modSld">
      <pc:chgData name="Vernon, Kim" userId="S::kim.vernon@acara.edu.au::c980747c-fe7f-4a5f-9ba0-0d85992b295d" providerId="AD" clId="Web-{7A3DD8DA-57A5-E8B0-AD3D-EBF5870FDDC0}" dt="2022-07-10T11:33:30.046" v="5" actId="14100"/>
      <pc:docMkLst>
        <pc:docMk/>
      </pc:docMkLst>
      <pc:sldChg chg="modSp">
        <pc:chgData name="Vernon, Kim" userId="S::kim.vernon@acara.edu.au::c980747c-fe7f-4a5f-9ba0-0d85992b295d" providerId="AD" clId="Web-{7A3DD8DA-57A5-E8B0-AD3D-EBF5870FDDC0}" dt="2022-07-10T11:32:53.233" v="1" actId="14100"/>
        <pc:sldMkLst>
          <pc:docMk/>
          <pc:sldMk cId="2892844006" sldId="256"/>
        </pc:sldMkLst>
        <pc:spChg chg="mod">
          <ac:chgData name="Vernon, Kim" userId="S::kim.vernon@acara.edu.au::c980747c-fe7f-4a5f-9ba0-0d85992b295d" providerId="AD" clId="Web-{7A3DD8DA-57A5-E8B0-AD3D-EBF5870FDDC0}" dt="2022-07-10T11:32:53.233" v="1" actId="14100"/>
          <ac:spMkLst>
            <pc:docMk/>
            <pc:sldMk cId="2892844006" sldId="256"/>
            <ac:spMk id="5" creationId="{A7A0D557-5470-44A1-A285-3DC9A034B258}"/>
          </ac:spMkLst>
        </pc:spChg>
      </pc:sldChg>
      <pc:sldChg chg="modSp">
        <pc:chgData name="Vernon, Kim" userId="S::kim.vernon@acara.edu.au::c980747c-fe7f-4a5f-9ba0-0d85992b295d" providerId="AD" clId="Web-{7A3DD8DA-57A5-E8B0-AD3D-EBF5870FDDC0}" dt="2022-07-10T11:33:30.046" v="5" actId="14100"/>
        <pc:sldMkLst>
          <pc:docMk/>
          <pc:sldMk cId="2009603890" sldId="258"/>
        </pc:sldMkLst>
        <pc:spChg chg="mod">
          <ac:chgData name="Vernon, Kim" userId="S::kim.vernon@acara.edu.au::c980747c-fe7f-4a5f-9ba0-0d85992b295d" providerId="AD" clId="Web-{7A3DD8DA-57A5-E8B0-AD3D-EBF5870FDDC0}" dt="2022-07-10T11:33:30.046" v="5" actId="14100"/>
          <ac:spMkLst>
            <pc:docMk/>
            <pc:sldMk cId="2009603890" sldId="258"/>
            <ac:spMk id="5" creationId="{A7A0D557-5470-44A1-A285-3DC9A034B258}"/>
          </ac:spMkLst>
        </pc:spChg>
        <pc:spChg chg="mod">
          <ac:chgData name="Vernon, Kim" userId="S::kim.vernon@acara.edu.au::c980747c-fe7f-4a5f-9ba0-0d85992b295d" providerId="AD" clId="Web-{7A3DD8DA-57A5-E8B0-AD3D-EBF5870FDDC0}" dt="2022-07-10T11:33:24.156" v="4" actId="1076"/>
          <ac:spMkLst>
            <pc:docMk/>
            <pc:sldMk cId="2009603890" sldId="258"/>
            <ac:spMk id="24" creationId="{F194F172-74AA-124A-93B8-75B6EFD58062}"/>
          </ac:spMkLst>
        </pc:spChg>
      </pc:sldChg>
      <pc:sldChg chg="modSp">
        <pc:chgData name="Vernon, Kim" userId="S::kim.vernon@acara.edu.au::c980747c-fe7f-4a5f-9ba0-0d85992b295d" providerId="AD" clId="Web-{7A3DD8DA-57A5-E8B0-AD3D-EBF5870FDDC0}" dt="2022-07-10T11:33:14.124" v="3" actId="1076"/>
        <pc:sldMkLst>
          <pc:docMk/>
          <pc:sldMk cId="2440891536" sldId="259"/>
        </pc:sldMkLst>
        <pc:spChg chg="mod">
          <ac:chgData name="Vernon, Kim" userId="S::kim.vernon@acara.edu.au::c980747c-fe7f-4a5f-9ba0-0d85992b295d" providerId="AD" clId="Web-{7A3DD8DA-57A5-E8B0-AD3D-EBF5870FDDC0}" dt="2022-07-10T11:33:01.921" v="2" actId="14100"/>
          <ac:spMkLst>
            <pc:docMk/>
            <pc:sldMk cId="2440891536" sldId="259"/>
            <ac:spMk id="5" creationId="{A7A0D557-5470-44A1-A285-3DC9A034B258}"/>
          </ac:spMkLst>
        </pc:spChg>
        <pc:spChg chg="mod">
          <ac:chgData name="Vernon, Kim" userId="S::kim.vernon@acara.edu.au::c980747c-fe7f-4a5f-9ba0-0d85992b295d" providerId="AD" clId="Web-{7A3DD8DA-57A5-E8B0-AD3D-EBF5870FDDC0}" dt="2022-07-10T11:33:14.124" v="3" actId="1076"/>
          <ac:spMkLst>
            <pc:docMk/>
            <pc:sldMk cId="2440891536" sldId="259"/>
            <ac:spMk id="11" creationId="{A7BCF7DA-2BB9-B54F-8886-9B2F2C3FE8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463B-6994-463E-8FF6-D8E73F83C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DCB9A-3833-4B71-837C-0888E1D4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7B2A-D01D-47A4-AE4C-ABE41983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E3AA-5FB8-41EF-B827-5BD8C7BD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B345D-AC0C-457C-A306-5EA9D142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1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5AF7-0921-4154-95BF-7B52482D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67EF5-76BD-47AD-928B-F34BA11B8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789D3-CEF5-4CFB-95F5-4851BAEF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17DC2-357B-486E-85A6-99560A32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B1510-9F9A-4841-ACE3-B29E904A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5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1F8DB-F2E9-4612-B67F-911F8177D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C6D41-10C9-4970-8488-63C38F8F3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90B2-3AF9-47FC-AE95-2EC14D22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69158-0F65-4E07-8049-6A468124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8DC8-C31A-41C3-A84A-18881318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B4C0-54A8-485A-8087-913EC814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E30-F259-4F92-905A-4C701248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B66AB-291F-47DE-9E51-DA868036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5733-F000-47AA-9303-6C07373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0BFC-EDD4-4AA4-9295-E289589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0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30C6-BE56-4761-B1FF-413E773D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C776-CA94-4AEE-A687-25BFD2B8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3F93D-771D-42D9-A39B-C7F356DB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3B22-2EBD-412E-9DD9-904648DD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2837-A0A4-44F8-A0B3-EB3F4049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0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1C78-D6D4-43B3-B8E6-0141B31C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FAFC6-3F38-413A-BEAF-BB33A36FB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335B4-2B59-4515-8ECE-9C45E951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35D1B-AFA0-4EF3-8844-F512168E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D09BE-780C-4634-87A7-92D8C978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2DAC6-78FA-4A85-B5EA-882D11CB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28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1BC-641E-4572-92B0-ED3190CE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C3270-EE06-450A-8A77-C81E287B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6EFB5-E797-4B65-A13C-B5157BF1E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B7B-61A0-4B81-BA8A-739BB559D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D3FF2-DF12-4C32-99E0-E3252A8E7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486B2-F0A9-40C8-B8FD-0BB6883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DA2D6-8330-4FBE-9FD8-188DA4CE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45A29-642B-4BC0-99B3-E1F751E3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10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1683-AC7E-4979-98ED-B5BCE047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3BFAE-50B5-472E-8528-434519F1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B0F21-8375-46FE-A406-8A4F617A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D5A0-67D6-49B2-A105-6194C0B4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60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4ACD4-8ADB-4AE9-AE91-BE138FEA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EE2A-70B6-47D0-9E2F-A2FCB1BA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0CE9-77E5-4BE2-B61D-F4B8E9EB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16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8980-107E-4336-99B4-BCC5F149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6E82-C20C-40FF-8072-6EC52A7B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45546-BC8E-4AFC-97FE-33DD6D72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F063-0229-499A-9218-6D930200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5C665-DD22-4593-BED3-B56D2B8E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B3714-E07E-40DD-8760-C83E4203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46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9D89-D806-45ED-9F3F-261F0D60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EBBFB-1C56-49E1-AB17-6287C37B7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B4597-74A7-4461-BB7F-174BED5C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582D-9A4B-48DA-BE78-94BC6C64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B1368-FA6D-4BEF-A51C-52C71C7F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E3A21-9B6F-445D-81B9-A5CEC84A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7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0EE2C-7069-4332-8CC7-E0397316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CDA13-E0DC-4078-8E6E-69CE8AA1D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1CD03-0D99-4DA8-AE54-78FDA08BC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47D2-9EB5-40B3-AA7D-D9AB6FB6EF80}" type="datetimeFigureOut">
              <a:rPr lang="en-AU" smtClean="0"/>
              <a:t>10/07/2022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61485-54CB-4E2D-8AD3-7E8EA51B4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FB3A-7072-4F0A-8DAC-10B17C0FB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BE985-CD43-4346-A46B-01D11F31FC7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8462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828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D9E42468-99D8-AF4C-8DF3-597BBBB3A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904D85-6315-0D45-9893-58E9C9652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7" y="6382005"/>
            <a:ext cx="2528080" cy="290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F43FB-007A-42AA-93C8-3E4C8835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80" y="525518"/>
            <a:ext cx="7598214" cy="498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0D557-5470-44A1-A285-3DC9A034B258}"/>
              </a:ext>
            </a:extLst>
          </p:cNvPr>
          <p:cNvSpPr txBox="1"/>
          <p:nvPr/>
        </p:nvSpPr>
        <p:spPr>
          <a:xfrm>
            <a:off x="4278158" y="5593278"/>
            <a:ext cx="6825471" cy="869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Leonora Skate Park </a:t>
            </a:r>
          </a:p>
          <a:p>
            <a:r>
              <a:rPr lang="en-AU" dirty="0"/>
              <a:t>• How many trees are there?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45AD963-3891-1E40-93DB-997602D42A14}"/>
              </a:ext>
            </a:extLst>
          </p:cNvPr>
          <p:cNvSpPr txBox="1"/>
          <p:nvPr/>
        </p:nvSpPr>
        <p:spPr>
          <a:xfrm>
            <a:off x="6451983" y="5509153"/>
            <a:ext cx="3906456" cy="4354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E56A26-391B-0245-B8A2-F54F287A347F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6" name="Picture 5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1D4F7CE7-8C81-1948-A244-738272C5A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C573C7-6DA9-8A4A-87CA-2AA012505EF7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84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4D8117A9-64D3-9140-99B1-46E10740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7E36F-A515-A241-9678-F78FD008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7" y="6382005"/>
            <a:ext cx="2528080" cy="290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F43FB-007A-42AA-93C8-3E4C8835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80" y="525518"/>
            <a:ext cx="7598214" cy="498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0D557-5470-44A1-A285-3DC9A034B258}"/>
              </a:ext>
            </a:extLst>
          </p:cNvPr>
          <p:cNvSpPr txBox="1"/>
          <p:nvPr/>
        </p:nvSpPr>
        <p:spPr>
          <a:xfrm>
            <a:off x="4390155" y="5492902"/>
            <a:ext cx="5600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Leonora Skate Park </a:t>
            </a:r>
          </a:p>
          <a:p>
            <a:r>
              <a:rPr lang="en-AU" dirty="0"/>
              <a:t>• How many trees are there?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39BBBEE5-DB15-47A3-8410-198D23D2E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4647" y="1577340"/>
            <a:ext cx="716280" cy="716280"/>
          </a:xfrm>
          <a:prstGeom prst="rect">
            <a:avLst/>
          </a:prstGeom>
        </p:spPr>
      </p:pic>
      <p:pic>
        <p:nvPicPr>
          <p:cNvPr id="9" name="Graphic 8" descr="Deciduous tree">
            <a:extLst>
              <a:ext uri="{FF2B5EF4-FFF2-40B4-BE49-F238E27FC236}">
                <a16:creationId xmlns:a16="http://schemas.microsoft.com/office/drawing/2014/main" id="{B29A6E2E-7203-4E8C-A0A9-BEF0A92C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4647" y="2293620"/>
            <a:ext cx="716280" cy="716280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7BCF7DA-2BB9-B54F-8886-9B2F2C3FE887}"/>
              </a:ext>
            </a:extLst>
          </p:cNvPr>
          <p:cNvSpPr txBox="1"/>
          <p:nvPr/>
        </p:nvSpPr>
        <p:spPr>
          <a:xfrm>
            <a:off x="5154783" y="6357907"/>
            <a:ext cx="3738053" cy="2900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  <a:p>
            <a:pPr>
              <a:lnSpc>
                <a:spcPct val="107000"/>
              </a:lnSpc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images added using  PowerPoint icons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A0140-0AE4-974F-AC9F-31BEAA4CAC9F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13" name="Picture 12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47DD5299-25DC-FB4F-81D3-5C00A838E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59FAD0-D6AD-9B49-A1E9-96CCD33C8AE6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89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C90E7B99-D177-2740-8A61-D8B5AD7B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581226-386A-D245-B9E7-0499A9748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25" y="6427691"/>
            <a:ext cx="2528080" cy="290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F43FB-007A-42AA-93C8-3E4C8835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80" y="525518"/>
            <a:ext cx="7598214" cy="498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0D557-5470-44A1-A285-3DC9A034B258}"/>
              </a:ext>
            </a:extLst>
          </p:cNvPr>
          <p:cNvSpPr txBox="1"/>
          <p:nvPr/>
        </p:nvSpPr>
        <p:spPr>
          <a:xfrm>
            <a:off x="4390155" y="5463051"/>
            <a:ext cx="5600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Leonora Skate Park </a:t>
            </a:r>
          </a:p>
          <a:p>
            <a:r>
              <a:rPr lang="en-AU" dirty="0"/>
              <a:t>• Where could we plant trees?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39BBBEE5-DB15-47A3-8410-198D23D2E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4647" y="1577340"/>
            <a:ext cx="716280" cy="716280"/>
          </a:xfrm>
          <a:prstGeom prst="rect">
            <a:avLst/>
          </a:prstGeom>
        </p:spPr>
      </p:pic>
      <p:pic>
        <p:nvPicPr>
          <p:cNvPr id="9" name="Graphic 8" descr="Deciduous tree">
            <a:extLst>
              <a:ext uri="{FF2B5EF4-FFF2-40B4-BE49-F238E27FC236}">
                <a16:creationId xmlns:a16="http://schemas.microsoft.com/office/drawing/2014/main" id="{B29A6E2E-7203-4E8C-A0A9-BEF0A92C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4647" y="2293620"/>
            <a:ext cx="716280" cy="716280"/>
          </a:xfrm>
          <a:prstGeom prst="rect">
            <a:avLst/>
          </a:prstGeom>
        </p:spPr>
      </p:pic>
      <p:pic>
        <p:nvPicPr>
          <p:cNvPr id="2" name="Graphic 1" descr="Deciduous tree">
            <a:extLst>
              <a:ext uri="{FF2B5EF4-FFF2-40B4-BE49-F238E27FC236}">
                <a16:creationId xmlns:a16="http://schemas.microsoft.com/office/drawing/2014/main" id="{C74075A9-575E-4368-8E16-715A88C1F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5401" y="4235184"/>
            <a:ext cx="716280" cy="716280"/>
          </a:xfrm>
          <a:prstGeom prst="rect">
            <a:avLst/>
          </a:prstGeom>
        </p:spPr>
      </p:pic>
      <p:pic>
        <p:nvPicPr>
          <p:cNvPr id="3" name="Graphic 2" descr="Deciduous tree">
            <a:extLst>
              <a:ext uri="{FF2B5EF4-FFF2-40B4-BE49-F238E27FC236}">
                <a16:creationId xmlns:a16="http://schemas.microsoft.com/office/drawing/2014/main" id="{815B2665-A0CD-47B5-BF5B-1752BA469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49" y="4244111"/>
            <a:ext cx="716280" cy="716280"/>
          </a:xfrm>
          <a:prstGeom prst="rect">
            <a:avLst/>
          </a:prstGeom>
        </p:spPr>
      </p:pic>
      <p:pic>
        <p:nvPicPr>
          <p:cNvPr id="11" name="Graphic 10" descr="Deciduous tree">
            <a:extLst>
              <a:ext uri="{FF2B5EF4-FFF2-40B4-BE49-F238E27FC236}">
                <a16:creationId xmlns:a16="http://schemas.microsoft.com/office/drawing/2014/main" id="{90177C2B-6D2F-4DF4-9926-EE8DBCDA3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0011" y="4211268"/>
            <a:ext cx="716280" cy="716280"/>
          </a:xfrm>
          <a:prstGeom prst="rect">
            <a:avLst/>
          </a:prstGeom>
        </p:spPr>
      </p:pic>
      <p:pic>
        <p:nvPicPr>
          <p:cNvPr id="13" name="Graphic 12" descr="Deciduous tree">
            <a:extLst>
              <a:ext uri="{FF2B5EF4-FFF2-40B4-BE49-F238E27FC236}">
                <a16:creationId xmlns:a16="http://schemas.microsoft.com/office/drawing/2014/main" id="{9761B14A-35EB-4854-820D-05993C9AF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4647" y="4197332"/>
            <a:ext cx="716280" cy="716280"/>
          </a:xfrm>
          <a:prstGeom prst="rect">
            <a:avLst/>
          </a:prstGeom>
        </p:spPr>
      </p:pic>
      <p:pic>
        <p:nvPicPr>
          <p:cNvPr id="15" name="Graphic 14" descr="Deciduous tree">
            <a:extLst>
              <a:ext uri="{FF2B5EF4-FFF2-40B4-BE49-F238E27FC236}">
                <a16:creationId xmlns:a16="http://schemas.microsoft.com/office/drawing/2014/main" id="{F319AFB1-AAFC-4339-A512-98ECE3B46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5489" y="3670462"/>
            <a:ext cx="716280" cy="716280"/>
          </a:xfrm>
          <a:prstGeom prst="rect">
            <a:avLst/>
          </a:prstGeom>
        </p:spPr>
      </p:pic>
      <p:pic>
        <p:nvPicPr>
          <p:cNvPr id="17" name="Graphic 16" descr="Deciduous tree">
            <a:extLst>
              <a:ext uri="{FF2B5EF4-FFF2-40B4-BE49-F238E27FC236}">
                <a16:creationId xmlns:a16="http://schemas.microsoft.com/office/drawing/2014/main" id="{2E151B30-C2D0-4360-9844-F8723DA70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0011" y="2451799"/>
            <a:ext cx="716280" cy="716280"/>
          </a:xfrm>
          <a:prstGeom prst="rect">
            <a:avLst/>
          </a:prstGeom>
        </p:spPr>
      </p:pic>
      <p:pic>
        <p:nvPicPr>
          <p:cNvPr id="19" name="Graphic 18" descr="Deciduous tree">
            <a:extLst>
              <a:ext uri="{FF2B5EF4-FFF2-40B4-BE49-F238E27FC236}">
                <a16:creationId xmlns:a16="http://schemas.microsoft.com/office/drawing/2014/main" id="{C408A90C-4D9D-457B-8CA5-425EA6A1FC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1502" y="2525725"/>
            <a:ext cx="716280" cy="716280"/>
          </a:xfrm>
          <a:prstGeom prst="rect">
            <a:avLst/>
          </a:prstGeom>
        </p:spPr>
      </p:pic>
      <p:pic>
        <p:nvPicPr>
          <p:cNvPr id="21" name="Graphic 20" descr="Deciduous tree">
            <a:extLst>
              <a:ext uri="{FF2B5EF4-FFF2-40B4-BE49-F238E27FC236}">
                <a16:creationId xmlns:a16="http://schemas.microsoft.com/office/drawing/2014/main" id="{B28CF466-1089-4945-B652-75DD512B5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0497" y="2510457"/>
            <a:ext cx="716280" cy="716280"/>
          </a:xfrm>
          <a:prstGeom prst="rect">
            <a:avLst/>
          </a:prstGeom>
        </p:spPr>
      </p:pic>
      <p:pic>
        <p:nvPicPr>
          <p:cNvPr id="23" name="Graphic 22" descr="Deciduous tree">
            <a:extLst>
              <a:ext uri="{FF2B5EF4-FFF2-40B4-BE49-F238E27FC236}">
                <a16:creationId xmlns:a16="http://schemas.microsoft.com/office/drawing/2014/main" id="{740EFF56-146E-4CED-89FA-950CD434B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0051" y="3679389"/>
            <a:ext cx="716280" cy="716280"/>
          </a:xfrm>
          <a:prstGeom prst="rect">
            <a:avLst/>
          </a:prstGeom>
        </p:spPr>
      </p:pic>
      <p:pic>
        <p:nvPicPr>
          <p:cNvPr id="25" name="Graphic 24" descr="Deciduous tree">
            <a:extLst>
              <a:ext uri="{FF2B5EF4-FFF2-40B4-BE49-F238E27FC236}">
                <a16:creationId xmlns:a16="http://schemas.microsoft.com/office/drawing/2014/main" id="{F5E79903-998F-439F-B172-EE4608F5E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4177" y="3670462"/>
            <a:ext cx="716280" cy="716280"/>
          </a:xfrm>
          <a:prstGeom prst="rect">
            <a:avLst/>
          </a:prstGeom>
        </p:spPr>
      </p:pic>
      <p:pic>
        <p:nvPicPr>
          <p:cNvPr id="27" name="Graphic 26" descr="Deciduous tree">
            <a:extLst>
              <a:ext uri="{FF2B5EF4-FFF2-40B4-BE49-F238E27FC236}">
                <a16:creationId xmlns:a16="http://schemas.microsoft.com/office/drawing/2014/main" id="{3AF0BBC5-AC42-407D-A4D8-BB7777F6D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7159" y="3694949"/>
            <a:ext cx="716280" cy="716280"/>
          </a:xfrm>
          <a:prstGeom prst="rect">
            <a:avLst/>
          </a:prstGeom>
        </p:spPr>
      </p:pic>
      <p:pic>
        <p:nvPicPr>
          <p:cNvPr id="29" name="Graphic 28" descr="Deciduous tree">
            <a:extLst>
              <a:ext uri="{FF2B5EF4-FFF2-40B4-BE49-F238E27FC236}">
                <a16:creationId xmlns:a16="http://schemas.microsoft.com/office/drawing/2014/main" id="{841F4DC3-6D10-4D47-888C-0D0480A24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8388" y="1757214"/>
            <a:ext cx="716280" cy="716280"/>
          </a:xfrm>
          <a:prstGeom prst="rect">
            <a:avLst/>
          </a:prstGeom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F194F172-74AA-124A-93B8-75B6EFD58062}"/>
              </a:ext>
            </a:extLst>
          </p:cNvPr>
          <p:cNvSpPr txBox="1"/>
          <p:nvPr/>
        </p:nvSpPr>
        <p:spPr>
          <a:xfrm>
            <a:off x="5391521" y="6380101"/>
            <a:ext cx="3738053" cy="2900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  <a:p>
            <a:pPr>
              <a:lnSpc>
                <a:spcPct val="107000"/>
              </a:lnSpc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images added using  PowerPoint icons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73B262-A76A-564B-9D9B-7A5CE1ECF2E6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28" name="Picture 27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9E5450DC-E6FF-B74E-A718-93CBD7050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91D33-43FC-B646-821E-2301259E73A7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6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8ED7C1-A56B-4B16-9394-145BEB043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r="1469"/>
          <a:stretch/>
        </p:blipFill>
        <p:spPr>
          <a:xfrm>
            <a:off x="696582" y="1586766"/>
            <a:ext cx="3437100" cy="2740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C72DC4-D1A4-45D0-AD07-0E6DB4B7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105" y="1605627"/>
            <a:ext cx="3600000" cy="274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2A316-1FC6-4C7A-8976-93A10397D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528" y="1605627"/>
            <a:ext cx="3600000" cy="2721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44BD3-9C9F-47B5-8BD8-0E3D0F66DF16}"/>
              </a:ext>
            </a:extLst>
          </p:cNvPr>
          <p:cNvSpPr txBox="1"/>
          <p:nvPr/>
        </p:nvSpPr>
        <p:spPr>
          <a:xfrm>
            <a:off x="828790" y="1327767"/>
            <a:ext cx="1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05BF6-691D-49FF-9DDB-EB5BB78415D7}"/>
              </a:ext>
            </a:extLst>
          </p:cNvPr>
          <p:cNvSpPr txBox="1"/>
          <p:nvPr/>
        </p:nvSpPr>
        <p:spPr>
          <a:xfrm>
            <a:off x="8118420" y="1327899"/>
            <a:ext cx="1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5C854-8387-4DF9-8EB4-E3133544618A}"/>
              </a:ext>
            </a:extLst>
          </p:cNvPr>
          <p:cNvSpPr txBox="1"/>
          <p:nvPr/>
        </p:nvSpPr>
        <p:spPr>
          <a:xfrm>
            <a:off x="4473605" y="1333904"/>
            <a:ext cx="1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2</a:t>
            </a:r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88397279-4D69-F44C-961F-AA35BF9D5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A68FB-FCC3-314E-AD92-C952EA4D7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37" y="6382005"/>
            <a:ext cx="2528080" cy="290049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74CC6554-3BEB-6C47-B111-0908E70A9913}"/>
              </a:ext>
            </a:extLst>
          </p:cNvPr>
          <p:cNvSpPr txBox="1"/>
          <p:nvPr/>
        </p:nvSpPr>
        <p:spPr>
          <a:xfrm>
            <a:off x="4127898" y="4716134"/>
            <a:ext cx="5884833" cy="335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 – 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images added using  PowerPoint icons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1F25EC-E9E2-B747-9E7A-94198E62332E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14" name="Picture 13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1C7B93D3-D24D-9042-813D-248D99FB7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1A9CD-DF53-D346-860A-53A77D0ADF37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3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ARA Document" ma:contentTypeID="0x0101007A9D79ACD8B79D48A9A515D2FD058548008BCE3E307FE30D4ABA1624827A72884B" ma:contentTypeVersion="35" ma:contentTypeDescription="" ma:contentTypeScope="" ma:versionID="f9900f8df1f26929fddf25bf1daec877">
  <xsd:schema xmlns:xsd="http://www.w3.org/2001/XMLSchema" xmlns:xs="http://www.w3.org/2001/XMLSchema" xmlns:p="http://schemas.microsoft.com/office/2006/metadata/properties" xmlns:ns2="0519a28c-16ef-4319-8fb5-3dedc21794e1" xmlns:ns3="45214841-d179-4c24-9a02-a1acd0d71600" xmlns:ns4="6527affb-65bc-488a-a6d2-a176a88021df" xmlns:ns5="e44be4b9-3863-4a40-b4c6-aeb3ef538c55" xmlns:ns6="00b822ae-1626-4f56-b7e6-a65269d74a34" targetNamespace="http://schemas.microsoft.com/office/2006/metadata/properties" ma:root="true" ma:fieldsID="82200108e70374d61309f76237af27cb" ns2:_="" ns3:_="" ns4:_="" ns5:_="" ns6:_="">
    <xsd:import namespace="0519a28c-16ef-4319-8fb5-3dedc21794e1"/>
    <xsd:import namespace="45214841-d179-4c24-9a02-a1acd0d71600"/>
    <xsd:import namespace="6527affb-65bc-488a-a6d2-a176a88021df"/>
    <xsd:import namespace="e44be4b9-3863-4a40-b4c6-aeb3ef538c55"/>
    <xsd:import namespace="00b822ae-1626-4f56-b7e6-a65269d74a34"/>
    <xsd:element name="properties">
      <xsd:complexType>
        <xsd:sequence>
          <xsd:element name="documentManagement">
            <xsd:complexType>
              <xsd:all>
                <xsd:element ref="ns3:l9457d2d0f024b668a15488d0cd85765" minOccurs="0"/>
                <xsd:element ref="ns2:TaxCatchAll" minOccurs="0"/>
                <xsd:element ref="ns2:TaxCatchAllLabel" minOccurs="0"/>
                <xsd:element ref="ns3:p7617a46b5024bd5af959b3036b162ea" minOccurs="0"/>
                <xsd:element ref="ns4:h4cc32ef43a24a1e89c88c0872b4f0b3" minOccurs="0"/>
                <xsd:element ref="ns5:ac_Classification" minOccurs="0"/>
                <xsd:element ref="ns5:ac_documentnumber" minOccurs="0"/>
                <xsd:element ref="ns5:ac_group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Location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GenerationTime" minOccurs="0"/>
                <xsd:element ref="ns6:MediaServiceEventHashCode" minOccurs="0"/>
                <xsd:element ref="ns2:RevIMUniqueID" minOccurs="0"/>
                <xsd:element ref="ns6:MediaServiceAutoKeyPoints" minOccurs="0"/>
                <xsd:element ref="ns6:MediaServiceKeyPoints" minOccurs="0"/>
                <xsd:element ref="ns6:MediaLengthInSeconds" minOccurs="0"/>
                <xsd:element ref="ns6:lcf76f155ced4ddcb4097134ff3c332f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9a28c-16ef-4319-8fb5-3dedc21794e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10a3057e-fbb7-4ded-bcc7-4b1346aab52b}" ma:internalName="TaxCatchAll" ma:showField="CatchAllData" ma:web="0519a28c-16ef-4319-8fb5-3dedc2179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0a3057e-fbb7-4ded-bcc7-4b1346aab52b}" ma:internalName="TaxCatchAllLabel" ma:readOnly="true" ma:showField="CatchAllDataLabel" ma:web="0519a28c-16ef-4319-8fb5-3dedc2179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vIMUniqueID" ma:index="31" nillable="true" ma:displayName="Document Number" ma:internalName="RevIMUnique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14841-d179-4c24-9a02-a1acd0d71600" elementFormDefault="qualified">
    <xsd:import namespace="http://schemas.microsoft.com/office/2006/documentManagement/types"/>
    <xsd:import namespace="http://schemas.microsoft.com/office/infopath/2007/PartnerControls"/>
    <xsd:element name="l9457d2d0f024b668a15488d0cd85765" ma:index="8" ma:taxonomy="true" ma:internalName="l9457d2d0f024b668a15488d0cd85765" ma:taxonomyFieldName="ac_documenttype" ma:displayName="Document Type" ma:default="" ma:fieldId="{59457d2d-0f02-4b66-8a15-488d0cd85765}" ma:sspId="13422630-9eec-4f54-8260-f622dc549660" ma:termSetId="4d94a6a9-32d8-4602-abc1-58a3e66b06f6" ma:anchorId="e31384e8-a607-4a02-aa38-6732998f0d8e" ma:open="false" ma:isKeyword="false">
      <xsd:complexType>
        <xsd:sequence>
          <xsd:element ref="pc:Terms" minOccurs="0" maxOccurs="1"/>
        </xsd:sequence>
      </xsd:complexType>
    </xsd:element>
    <xsd:element name="p7617a46b5024bd5af959b3036b162ea" ma:index="12" ma:taxonomy="true" ma:internalName="p7617a46b5024bd5af959b3036b162ea" ma:taxonomyFieldName="ac_Activity" ma:displayName="Activity" ma:default="" ma:fieldId="{97617a46-b502-4bd5-af95-9b3036b162ea}" ma:sspId="13422630-9eec-4f54-8260-f622dc549660" ma:termSetId="4d94a6a9-32d8-4602-abc1-58a3e66b06f6" ma:anchorId="d766b358-8515-4dad-b99d-e3bdb73f13c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7affb-65bc-488a-a6d2-a176a88021df" elementFormDefault="qualified">
    <xsd:import namespace="http://schemas.microsoft.com/office/2006/documentManagement/types"/>
    <xsd:import namespace="http://schemas.microsoft.com/office/infopath/2007/PartnerControls"/>
    <xsd:element name="h4cc32ef43a24a1e89c88c0872b4f0b3" ma:index="15" nillable="true" ma:taxonomy="true" ma:internalName="h4cc32ef43a24a1e89c88c0872b4f0b3" ma:taxonomyFieldName="ac_keywords" ma:displayName="Keyword" ma:default="" ma:fieldId="{14cc32ef-43a2-4a1e-89c8-8c0872b4f0b3}" ma:sspId="13422630-9eec-4f54-8260-f622dc549660" ma:termSetId="4d94a6a9-32d8-4602-abc1-58a3e66b06f6" ma:anchorId="9530fc1f-8efa-4429-95e1-c7881984da1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be4b9-3863-4a40-b4c6-aeb3ef538c55" elementFormDefault="qualified">
    <xsd:import namespace="http://schemas.microsoft.com/office/2006/documentManagement/types"/>
    <xsd:import namespace="http://schemas.microsoft.com/office/infopath/2007/PartnerControls"/>
    <xsd:element name="ac_Classification" ma:index="17" nillable="true" ma:displayName="Classification" ma:hidden="true" ma:internalName="ac_Classification" ma:readOnly="false">
      <xsd:simpleType>
        <xsd:restriction base="dms:Text">
          <xsd:maxLength value="255"/>
        </xsd:restriction>
      </xsd:simpleType>
    </xsd:element>
    <xsd:element name="ac_documentnumber" ma:index="18" nillable="true" ma:displayName="Document Number" ma:hidden="true" ma:internalName="ac_documentnumber" ma:readOnly="false">
      <xsd:simpleType>
        <xsd:restriction base="dms:Text">
          <xsd:maxLength value="255"/>
        </xsd:restriction>
      </xsd:simpleType>
    </xsd:element>
    <xsd:element name="ac_group" ma:index="19" nillable="true" ma:displayName="Group" ma:hidden="true" ma:internalName="ac_group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822ae-1626-4f56-b7e6-a65269d74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13422630-9eec-4f54-8260-f622dc549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617a46b5024bd5af959b3036b162ea xmlns="45214841-d179-4c24-9a02-a1acd0d716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Curriculum support</TermName>
          <TermId xmlns="http://schemas.microsoft.com/office/infopath/2007/PartnerControls">62de08b3-b420-475d-bc2c-29c9ae550e61</TermId>
        </TermInfo>
      </Terms>
    </p7617a46b5024bd5af959b3036b162ea>
    <l9457d2d0f024b668a15488d0cd85765 xmlns="45214841-d179-4c24-9a02-a1acd0d716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2449dc3b-7d4a-4aea-be16-9c5d44e0f585</TermId>
        </TermInfo>
      </Terms>
    </l9457d2d0f024b668a15488d0cd85765>
    <TaxCatchAll xmlns="0519a28c-16ef-4319-8fb5-3dedc21794e1">
      <Value>100</Value>
      <Value>66</Value>
    </TaxCatchAll>
    <ac_group xmlns="e44be4b9-3863-4a40-b4c6-aeb3ef538c55" xsi:nil="true"/>
    <ac_Classification xmlns="e44be4b9-3863-4a40-b4c6-aeb3ef538c55">ACARA_62021</ac_Classification>
    <h4cc32ef43a24a1e89c88c0872b4f0b3 xmlns="6527affb-65bc-488a-a6d2-a176a88021df">
      <Terms xmlns="http://schemas.microsoft.com/office/infopath/2007/PartnerControls"/>
    </h4cc32ef43a24a1e89c88c0872b4f0b3>
    <ac_documentnumber xmlns="e44be4b9-3863-4a40-b4c6-aeb3ef538c55" xsi:nil="true"/>
    <lcf76f155ced4ddcb4097134ff3c332f xmlns="00b822ae-1626-4f56-b7e6-a65269d74a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6C459C-D679-41ED-B242-6F6755E918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8A9969-7F5B-42CF-B6CD-391ACE433F30}"/>
</file>

<file path=customXml/itemProps3.xml><?xml version="1.0" encoding="utf-8"?>
<ds:datastoreItem xmlns:ds="http://schemas.openxmlformats.org/officeDocument/2006/customXml" ds:itemID="{04DD5FE2-21C0-4485-8934-229934B9E9E0}">
  <ds:schemaRefs>
    <ds:schemaRef ds:uri="6527affb-65bc-488a-a6d2-a176a88021df"/>
    <ds:schemaRef ds:uri="http://schemas.microsoft.com/office/2006/documentManagement/types"/>
    <ds:schemaRef ds:uri="45214841-d179-4c24-9a02-a1acd0d71600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b22dc32-6b41-49f8-9a55-b9caf6102321"/>
    <ds:schemaRef ds:uri="http://purl.org/dc/elements/1.1/"/>
    <ds:schemaRef ds:uri="e44be4b9-3863-4a40-b4c6-aeb3ef538c55"/>
    <ds:schemaRef ds:uri="0519a28c-16ef-4319-8fb5-3dedc21794e1"/>
    <ds:schemaRef ds:uri="http://purl.org/dc/dcmitype/"/>
    <ds:schemaRef ds:uri="00b822ae-1626-4f56-b7e6-a65269d74a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164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Poole</dc:creator>
  <cp:lastModifiedBy>Atkins, Sarah</cp:lastModifiedBy>
  <cp:revision>10</cp:revision>
  <dcterms:created xsi:type="dcterms:W3CDTF">2020-05-06T03:26:02Z</dcterms:created>
  <dcterms:modified xsi:type="dcterms:W3CDTF">2022-07-10T11:33:31Z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0x0101007A9D79ACD8B79D48A9A515D2FD058548008BCE3E307FE30D4ABA1624827A72884B</vt:lpwstr>
  </property>
  <property fmtid="{D5CDD505-2E9C-101B-9397-08002B2CF9AE}" pid="3" name="ac_Activity">
    <vt:lpwstr>66;#Curriculum support|62de08b3-b420-475d-bc2c-29c9ae550e61</vt:lpwstr>
  </property>
  <property fmtid="{D5CDD505-2E9C-101B-9397-08002B2CF9AE}" pid="4" name="gb844606043843ca85709e79ee8bdc4e">
    <vt:lpwstr/>
  </property>
  <property fmtid="{D5CDD505-2E9C-101B-9397-08002B2CF9AE}" pid="5" name="ac_keywords">
    <vt:lpwstr/>
  </property>
  <property fmtid="{D5CDD505-2E9C-101B-9397-08002B2CF9AE}" pid="6" name="ac_projectphase">
    <vt:lpwstr/>
  </property>
  <property fmtid="{D5CDD505-2E9C-101B-9397-08002B2CF9AE}" pid="7" name="ac_documenttype">
    <vt:lpwstr>100;#Presentation|2449dc3b-7d4a-4aea-be16-9c5d44e0f585</vt:lpwstr>
  </property>
  <property fmtid="{D5CDD505-2E9C-101B-9397-08002B2CF9AE}" pid="8" name="MSIP_Label_513c403f-62ba-48c5-b221-2519db7cca50_Enabled">
    <vt:lpwstr>true</vt:lpwstr>
  </property>
  <property fmtid="{D5CDD505-2E9C-101B-9397-08002B2CF9AE}" pid="9" name="MSIP_Label_513c403f-62ba-48c5-b221-2519db7cca50_SetDate">
    <vt:lpwstr>2021-06-22T03:11:46Z</vt:lpwstr>
  </property>
  <property fmtid="{D5CDD505-2E9C-101B-9397-08002B2CF9AE}" pid="10" name="MSIP_Label_513c403f-62ba-48c5-b221-2519db7cca50_Method">
    <vt:lpwstr>Privileged</vt:lpwstr>
  </property>
  <property fmtid="{D5CDD505-2E9C-101B-9397-08002B2CF9AE}" pid="11" name="MSIP_Label_513c403f-62ba-48c5-b221-2519db7cca50_Name">
    <vt:lpwstr>OFFICIAL</vt:lpwstr>
  </property>
  <property fmtid="{D5CDD505-2E9C-101B-9397-08002B2CF9AE}" pid="12" name="MSIP_Label_513c403f-62ba-48c5-b221-2519db7cca50_SiteId">
    <vt:lpwstr>6cf76a3a-a824-4270-9200-3d71673ec678</vt:lpwstr>
  </property>
  <property fmtid="{D5CDD505-2E9C-101B-9397-08002B2CF9AE}" pid="13" name="MSIP_Label_513c403f-62ba-48c5-b221-2519db7cca50_ActionId">
    <vt:lpwstr>68319b9e-810d-403d-9185-6f88bc4b012c</vt:lpwstr>
  </property>
  <property fmtid="{D5CDD505-2E9C-101B-9397-08002B2CF9AE}" pid="14" name="MSIP_Label_513c403f-62ba-48c5-b221-2519db7cca50_ContentBits">
    <vt:lpwstr>1</vt:lpwstr>
  </property>
  <property fmtid="{D5CDD505-2E9C-101B-9397-08002B2CF9AE}" pid="15" name="ClassificationContentMarkingHeaderLocations">
    <vt:lpwstr>Office Theme:8</vt:lpwstr>
  </property>
  <property fmtid="{D5CDD505-2E9C-101B-9397-08002B2CF9AE}" pid="16" name="ClassificationContentMarkingHeaderText">
    <vt:lpwstr>OFFICIAL</vt:lpwstr>
  </property>
  <property fmtid="{D5CDD505-2E9C-101B-9397-08002B2CF9AE}" pid="17" name="MediaServiceImageTags">
    <vt:lpwstr/>
  </property>
</Properties>
</file>